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0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31" autoAdjust="0"/>
    <p:restoredTop sz="94709" autoAdjust="0"/>
  </p:normalViewPr>
  <p:slideViewPr>
    <p:cSldViewPr>
      <p:cViewPr>
        <p:scale>
          <a:sx n="77" d="100"/>
          <a:sy n="77" d="100"/>
        </p:scale>
        <p:origin x="-1074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44C24-ACE7-45CE-87C9-FA2CFB0ED32C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EFDBE-B1DD-4024-873A-BEC5E73D1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FDBE-B1DD-4024-873A-BEC5E73D1E0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al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533400"/>
            <a:ext cx="63246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2438400"/>
            <a:ext cx="472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685800"/>
            <a:ext cx="16113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81940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5" indent="-342900">
              <a:buFontTx/>
              <a:buAutoNum type="arabicParenR"/>
            </a:pPr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কাণ্ডের কোন অংশ থেকে পাতা গজায়?</a:t>
            </a:r>
          </a:p>
          <a:p>
            <a:pPr marL="342900" lvl="5" indent="-342900">
              <a:buFontTx/>
              <a:buAutoNum type="arabicParenR"/>
            </a:pP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‘কাণ্ডও খাদ্য তৈরী করতে পারে’ উক্তিটির স্ব-পক্ষে যুক্তি দাও।</a:t>
            </a:r>
          </a:p>
          <a:p>
            <a:pPr marL="342900" lvl="5" indent="-342900">
              <a:buFontTx/>
              <a:buAutoNum type="arabicParenR"/>
            </a:pP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কান্ড কত প্রকার ও কি কি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lvl="5" indent="-342900">
              <a:buFontTx/>
              <a:buAutoNum type="arabicParenR"/>
            </a:pPr>
            <a:r>
              <a:rPr lang="bn-BD" sz="2800" b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প্রত্যেক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 কান্ডের ২টি করে উদাহরণ দাও।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342900" lvl="5" indent="-342900">
              <a:buFontTx/>
              <a:buAutoNum type="arabicParenR"/>
            </a:pPr>
            <a:endParaRPr lang="bn-BD" sz="2800" b="1" dirty="0" smtClean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192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</a:p>
          <a:p>
            <a:endParaRPr lang="bn-BD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0" y="1828800"/>
            <a:ext cx="1752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1752600"/>
            <a:ext cx="1752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09600" y="39624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6" indent="-342900">
              <a:buFontTx/>
              <a:buAutoNum type="arabicParenR"/>
            </a:pP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 সবল কাণ্ডের চিত্র অংকন করে তার বিভিন্ন অংশ চিহ্নিত কর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hal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"/>
            <a:ext cx="8077200" cy="632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3581400"/>
            <a:ext cx="8077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39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9624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467600" cy="40626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6600" b="1" i="1" u="sng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</a:p>
          <a:p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নামঃ সুশীল সরকার</a:t>
            </a:r>
          </a:p>
          <a:p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ক্ষক (কৃষি শিক্ষা)।</a:t>
            </a:r>
          </a:p>
          <a:p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বাকাই নিরঞ্জন মাধ্যমিক বিদ্যালয়।</a:t>
            </a:r>
          </a:p>
          <a:p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গৌরনদী, বরিশাল।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6629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sp>
        <p:nvSpPr>
          <p:cNvPr id="9" name="Horizontal Scroll 8"/>
          <p:cNvSpPr/>
          <p:nvPr/>
        </p:nvSpPr>
        <p:spPr>
          <a:xfrm>
            <a:off x="914400" y="685800"/>
            <a:ext cx="6781800" cy="457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1905000"/>
            <a:ext cx="441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শ্রেনী পরিচিতিঃ</a:t>
            </a:r>
          </a:p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শ্রেনীঃষষ্ঠ</a:t>
            </a:r>
          </a:p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বিষয়ঃবিজ্ঞান</a:t>
            </a:r>
          </a:p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তারিখঃ০৭/০৩/২০১৩ইং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7467600" cy="563231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শিখন ফলঃ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arenR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কাণ্ডের সঙ্গা দিতে পারবে।</a:t>
            </a:r>
          </a:p>
          <a:p>
            <a:pPr marL="342900" indent="-342900">
              <a:buAutoNum type="arabicParenR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কাণ্ডের বিভিন্ন অংশ নির্নয় করতে পারবে।</a:t>
            </a:r>
          </a:p>
          <a:p>
            <a:pPr marL="342900" indent="-342900">
              <a:buAutoNum type="arabicParenR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কাণ্ডের শ্রেনীবিভাগ করতে পারবে।</a:t>
            </a:r>
          </a:p>
          <a:p>
            <a:pPr marL="342900" indent="-342900">
              <a:buAutoNum type="arabicParenR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কাণ্ডের কাজ লেখতে পারবে।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caf0e4031e2b79c39335ce8355f1f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2514600" cy="4495800"/>
          </a:xfrm>
          <a:prstGeom prst="rect">
            <a:avLst/>
          </a:prstGeom>
        </p:spPr>
      </p:pic>
      <p:pic>
        <p:nvPicPr>
          <p:cNvPr id="3" name="Picture 2" descr="299430_280470352053442_134340688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1" y="304800"/>
            <a:ext cx="2438400" cy="4572000"/>
          </a:xfrm>
          <a:prstGeom prst="rect">
            <a:avLst/>
          </a:prstGeom>
        </p:spPr>
      </p:pic>
      <p:pic>
        <p:nvPicPr>
          <p:cNvPr id="1026" name="Picture 2" descr="D:\Desktop\sushil\Image\acyac_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1" y="304800"/>
            <a:ext cx="2362199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52578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F0"/>
                </a:solidFill>
              </a:rPr>
              <a:t>এখানে কী দেখতে পাও?</a:t>
            </a:r>
            <a:endParaRPr lang="en-US" sz="4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447800"/>
            <a:ext cx="7391400" cy="381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057400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/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057400" y="1752600"/>
            <a:ext cx="4724400" cy="2514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24384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চতুর্থ অধ্যায়ঃ কাণ্ড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go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0"/>
            <a:ext cx="3429000" cy="4712576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1295400" y="5181600"/>
            <a:ext cx="6172200" cy="1752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5241429"/>
            <a:ext cx="426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  <a:endParaRPr lang="bn-BD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কাণ্ড কী?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Desktop\sushil\Image\acyac_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3657600" cy="45720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2057400" y="4267200"/>
            <a:ext cx="1905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3810000"/>
            <a:ext cx="19812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429000"/>
            <a:ext cx="182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81200" y="3048000"/>
            <a:ext cx="1981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5000" y="1600200"/>
            <a:ext cx="2057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33600" y="2286000"/>
            <a:ext cx="182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86200" y="1371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শীর্ষ মুকুল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2057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28194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পর্ব মধ্য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3200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কাক্ষিক  মুকুল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3657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পর্ব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2400" y="4191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কান্ড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18" grpId="0"/>
      <p:bldP spid="19" grpId="0"/>
      <p:bldP spid="21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2819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 flipH="1" flipV="1">
            <a:off x="1066800" y="1524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40305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940" y="609600"/>
            <a:ext cx="4655460" cy="4724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5562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প্রশ্নঃ কান্ডের ২টি বৈশিষ্ট্য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752600"/>
            <a:ext cx="7086600" cy="17235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কাণ্ডের কাজ বিশ্লেষণ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142</Words>
  <Application>Microsoft Office PowerPoint</Application>
  <PresentationFormat>On-screen Show (4:3)</PresentationFormat>
  <Paragraphs>46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 Kader</cp:lastModifiedBy>
  <cp:revision>368</cp:revision>
  <dcterms:created xsi:type="dcterms:W3CDTF">2006-08-16T00:00:00Z</dcterms:created>
  <dcterms:modified xsi:type="dcterms:W3CDTF">2013-04-16T05:45:46Z</dcterms:modified>
</cp:coreProperties>
</file>